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9" roundtripDataSignature="AMtx7mgXo6pcqxSfsu56WGiNKu0zpjdC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5.jp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af7adb90e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3af7adb90eb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 dir="l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image" Target="../media/image17.png"/><Relationship Id="rId5" Type="http://schemas.openxmlformats.org/officeDocument/2006/relationships/image" Target="../media/image16.png"/><Relationship Id="rId6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6.png"/><Relationship Id="rId5" Type="http://schemas.openxmlformats.org/officeDocument/2006/relationships/image" Target="../media/image5.jpg"/><Relationship Id="rId6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" y="892142"/>
            <a:ext cx="12192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L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PowerLytics</a:t>
            </a:r>
            <a:r>
              <a:rPr b="0" i="0" lang="es-CL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8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L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PRESENTACIÓN FINAL CAPSTONE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4">
            <a:alphaModFix/>
          </a:blip>
          <a:srcRect b="27171" l="9812" r="12244" t="29739"/>
          <a:stretch/>
        </p:blipFill>
        <p:spPr>
          <a:xfrm>
            <a:off x="4578413" y="3036700"/>
            <a:ext cx="3035175" cy="253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82" name="Google Shape;18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0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PowerLytics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84" name="Google Shape;184;p10"/>
          <p:cNvSpPr txBox="1"/>
          <p:nvPr/>
        </p:nvSpPr>
        <p:spPr>
          <a:xfrm>
            <a:off x="0" y="866980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Tecnologías utilizadas</a:t>
            </a:r>
            <a:endParaRPr/>
          </a:p>
        </p:txBody>
      </p:sp>
      <p:cxnSp>
        <p:nvCxnSpPr>
          <p:cNvPr id="185" name="Google Shape;185;p10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6" name="Google Shape;186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5588" y="1810475"/>
            <a:ext cx="7480825" cy="404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91" name="Google Shape;19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1"/>
          <p:cNvSpPr txBox="1"/>
          <p:nvPr/>
        </p:nvSpPr>
        <p:spPr>
          <a:xfrm>
            <a:off x="1" y="2707792"/>
            <a:ext cx="121920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DEMOSTRACIÓN DEL RESULTADO DEL PROYECTO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97" name="Google Shape;19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2"/>
          <p:cNvSpPr txBox="1"/>
          <p:nvPr/>
        </p:nvSpPr>
        <p:spPr>
          <a:xfrm>
            <a:off x="1" y="928420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 obtenidos</a:t>
            </a:r>
            <a:endParaRPr/>
          </a:p>
        </p:txBody>
      </p:sp>
      <p:pic>
        <p:nvPicPr>
          <p:cNvPr id="199" name="Google Shape;19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183885">
            <a:off x="8234652" y="2649600"/>
            <a:ext cx="4674300" cy="467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2" title="Gemini_Generated_Image_6la2x66la2x66la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284979">
            <a:off x="-882400" y="2312445"/>
            <a:ext cx="4284072" cy="48552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05" name="Google Shape;20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3"/>
          <p:cNvSpPr txBox="1"/>
          <p:nvPr/>
        </p:nvSpPr>
        <p:spPr>
          <a:xfrm>
            <a:off x="1" y="820423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Obstáculos presentados durante el desarrollo</a:t>
            </a:r>
            <a:endParaRPr/>
          </a:p>
        </p:txBody>
      </p:sp>
      <p:pic>
        <p:nvPicPr>
          <p:cNvPr id="207" name="Google Shape;207;p13" title="Gemini_Generated_Image_g403teg403teg403.png"/>
          <p:cNvPicPr preferRelativeResize="0"/>
          <p:nvPr/>
        </p:nvPicPr>
        <p:blipFill rotWithShape="1">
          <a:blip r:embed="rId4">
            <a:alphaModFix/>
          </a:blip>
          <a:srcRect b="4926" l="2162" r="0" t="7577"/>
          <a:stretch/>
        </p:blipFill>
        <p:spPr>
          <a:xfrm>
            <a:off x="3893550" y="1852150"/>
            <a:ext cx="4404900" cy="44649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pic>
      <p:pic>
        <p:nvPicPr>
          <p:cNvPr id="208" name="Google Shape;208;p13" title="Gemini_Generated_Image_oqf9mpoqf9mpoqf9.png"/>
          <p:cNvPicPr preferRelativeResize="0"/>
          <p:nvPr/>
        </p:nvPicPr>
        <p:blipFill rotWithShape="1">
          <a:blip r:embed="rId5">
            <a:alphaModFix/>
          </a:blip>
          <a:srcRect b="10968" l="9938" r="5836" t="7901"/>
          <a:stretch/>
        </p:blipFill>
        <p:spPr>
          <a:xfrm>
            <a:off x="577600" y="3135475"/>
            <a:ext cx="2981551" cy="325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15350" y="3439078"/>
            <a:ext cx="3141399" cy="2951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14" name="Google Shape;21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4"/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PREGUNTAS DE LA COMISIÓN</a:t>
            </a:r>
            <a:endParaRPr/>
          </a:p>
        </p:txBody>
      </p:sp>
    </p:spTree>
  </p:cSld>
  <p:clrMapOvr>
    <a:masterClrMapping/>
  </p:clrMapOvr>
  <p:transition spd="slow">
    <p:wipe dir="l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91" name="Google Shape;9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L" sz="1800" u="none" cap="none" strike="noStrik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PowerLytics</a:t>
            </a:r>
            <a:r>
              <a:rPr b="0" i="0" lang="es-CL" sz="1800" u="none" cap="none" strike="noStrik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93" name="Google Shape;93;p2"/>
          <p:cNvSpPr txBox="1"/>
          <p:nvPr/>
        </p:nvSpPr>
        <p:spPr>
          <a:xfrm>
            <a:off x="238327" y="3058616"/>
            <a:ext cx="360896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INTEGRANTES DEL PROYECTO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4" name="Google Shape;94;p2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95" name="Google Shape;95;p2" title="BenjaminRojasFormal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6075" y="1097450"/>
            <a:ext cx="1009200" cy="1347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96" name="Google Shape;96;p2"/>
          <p:cNvGrpSpPr/>
          <p:nvPr/>
        </p:nvGrpSpPr>
        <p:grpSpPr>
          <a:xfrm>
            <a:off x="4371600" y="992875"/>
            <a:ext cx="7633553" cy="5619676"/>
            <a:chOff x="0" y="0"/>
            <a:chExt cx="7633553" cy="4350605"/>
          </a:xfrm>
        </p:grpSpPr>
        <p:sp>
          <p:nvSpPr>
            <p:cNvPr id="97" name="Google Shape;97;p2"/>
            <p:cNvSpPr/>
            <p:nvPr/>
          </p:nvSpPr>
          <p:spPr>
            <a:xfrm>
              <a:off x="0" y="0"/>
              <a:ext cx="7633500" cy="13596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5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 txBox="1"/>
            <p:nvPr/>
          </p:nvSpPr>
          <p:spPr>
            <a:xfrm>
              <a:off x="1662653" y="0"/>
              <a:ext cx="5970900" cy="13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s-CL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Benjamin Rojas</a:t>
              </a:r>
              <a:endPara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91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Developer</a:t>
              </a:r>
              <a:endPara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Desarrollo del sistema web</a:t>
              </a:r>
              <a:endParaRPr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Planificación Sprints</a:t>
              </a:r>
              <a:endParaRPr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0" y="1495502"/>
              <a:ext cx="7633500" cy="13596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5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 txBox="1"/>
            <p:nvPr/>
          </p:nvSpPr>
          <p:spPr>
            <a:xfrm>
              <a:off x="1662653" y="1495502"/>
              <a:ext cx="5970900" cy="13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s-CL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Javier Cornejo</a:t>
              </a:r>
              <a:endPara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91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Scrum Master</a:t>
              </a:r>
              <a:endPara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Facilitador de eventos</a:t>
              </a:r>
              <a:endParaRPr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Eliminador de impedimentos</a:t>
              </a:r>
              <a:endParaRPr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0" y="2991005"/>
              <a:ext cx="7633500" cy="13596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5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 txBox="1"/>
            <p:nvPr/>
          </p:nvSpPr>
          <p:spPr>
            <a:xfrm>
              <a:off x="1662653" y="2991005"/>
              <a:ext cx="5970900" cy="13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s-CL" sz="2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Martin Hernandez</a:t>
              </a:r>
              <a:endParaRPr b="0" i="0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91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Product Owner</a:t>
              </a:r>
              <a:endPara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Representación</a:t>
              </a:r>
              <a:r>
                <a:rPr lang="es-CL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del cliente</a:t>
              </a:r>
              <a:endParaRPr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Gestión</a:t>
              </a:r>
              <a:r>
                <a:rPr lang="es-CL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del product backlog</a:t>
              </a:r>
              <a:endParaRPr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3" name="Google Shape;103;p2" title="BenjaminRojasFormal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6875" y="1115100"/>
            <a:ext cx="1147500" cy="1531800"/>
          </a:xfrm>
          <a:prstGeom prst="roundRect">
            <a:avLst>
              <a:gd fmla="val 16667" name="adj"/>
            </a:avLst>
          </a:prstGeom>
          <a:solidFill>
            <a:srgbClr val="C3D4EB"/>
          </a:solidFill>
          <a:ln>
            <a:noFill/>
          </a:ln>
          <a:effectLst>
            <a:outerShdw blurRad="57150" rotWithShape="0" algn="ctr" dir="5400000" dist="19050">
              <a:srgbClr val="000000">
                <a:alpha val="62750"/>
              </a:srgbClr>
            </a:outerShdw>
          </a:effectLst>
        </p:spPr>
      </p:pic>
      <p:pic>
        <p:nvPicPr>
          <p:cNvPr id="104" name="Google Shape;104;p2" title="WhatsApp Image 2025-12-05 at 2.37.16 AM.jpeg"/>
          <p:cNvPicPr preferRelativeResize="0"/>
          <p:nvPr/>
        </p:nvPicPr>
        <p:blipFill rotWithShape="1">
          <a:blip r:embed="rId5">
            <a:alphaModFix/>
          </a:blip>
          <a:srcRect b="5981" l="0" r="0" t="25180"/>
          <a:stretch/>
        </p:blipFill>
        <p:spPr>
          <a:xfrm>
            <a:off x="4565775" y="3000550"/>
            <a:ext cx="1349700" cy="1626300"/>
          </a:xfrm>
          <a:prstGeom prst="roundRect">
            <a:avLst>
              <a:gd fmla="val 11124" name="adj"/>
            </a:avLst>
          </a:prstGeom>
          <a:solidFill>
            <a:srgbClr val="C3D4EB"/>
          </a:solidFill>
          <a:ln>
            <a:noFill/>
          </a:ln>
          <a:effectLst>
            <a:outerShdw blurRad="57150" rotWithShape="0" algn="ctr" dir="5400000" dist="19050">
              <a:srgbClr val="000000">
                <a:alpha val="62750"/>
              </a:srgbClr>
            </a:outerShdw>
          </a:effectLst>
        </p:spPr>
      </p:pic>
      <p:pic>
        <p:nvPicPr>
          <p:cNvPr id="105" name="Google Shape;105;p2"/>
          <p:cNvPicPr preferRelativeResize="0"/>
          <p:nvPr/>
        </p:nvPicPr>
        <p:blipFill rotWithShape="1">
          <a:blip r:embed="rId6">
            <a:alphaModFix/>
          </a:blip>
          <a:srcRect b="0" l="13741" r="0" t="0"/>
          <a:stretch/>
        </p:blipFill>
        <p:spPr>
          <a:xfrm>
            <a:off x="4558273" y="4980500"/>
            <a:ext cx="1364700" cy="1585800"/>
          </a:xfrm>
          <a:prstGeom prst="roundRect">
            <a:avLst>
              <a:gd fmla="val 12259" name="adj"/>
            </a:avLst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10" name="Google Shape;11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“PowerLytics”</a:t>
            </a:r>
            <a:endParaRPr/>
          </a:p>
        </p:txBody>
      </p:sp>
      <p:sp>
        <p:nvSpPr>
          <p:cNvPr id="112" name="Google Shape;112;p3"/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DESCRIPCIÓN DEL PROYECTO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3" name="Google Shape;113;p3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4" name="Google Shape;114;p3"/>
          <p:cNvSpPr/>
          <p:nvPr/>
        </p:nvSpPr>
        <p:spPr>
          <a:xfrm>
            <a:off x="734925" y="2690123"/>
            <a:ext cx="4348800" cy="2704800"/>
          </a:xfrm>
          <a:prstGeom prst="roundRect">
            <a:avLst>
              <a:gd fmla="val 10901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Problema o dolor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the world of powerlifting and strength sports, athletes often lack specialized digital tools to record their progress, analyze performance in detail, and receive real-time professional feedback. Most rely on spreadsheets, phone notes, or generic apps that fail to consider key variables such as load, intensity, progression, fatigue, and lifting-specific metrics. This lack of a centralized system leads to planning errors, difficulty evaluating real improvements, and limited communication between athletes and coaches.</a:t>
            </a:r>
            <a:endParaRPr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3"/>
          <p:cNvSpPr/>
          <p:nvPr/>
        </p:nvSpPr>
        <p:spPr>
          <a:xfrm>
            <a:off x="6898725" y="2690125"/>
            <a:ext cx="4348800" cy="2704800"/>
          </a:xfrm>
          <a:prstGeom prst="roundRect">
            <a:avLst>
              <a:gd fmla="val 10901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Propuesta de solución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PowerLytics addresses this problem by providing a web platform designed to organize training in a structured and efficient way. Coaches can plan training blocks, update programs, and monitor athlete progression from a single, organized space, while athletes can track weights, repetitions, and session feedback to maintain a clear training history. Whether used collaboratively with a coach or individually, PowerLytics offers a practical solution that supports continuity, organization, and informed decision-making throughout the training process.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3"/>
          <p:cNvSpPr/>
          <p:nvPr/>
        </p:nvSpPr>
        <p:spPr>
          <a:xfrm>
            <a:off x="5456903" y="3736258"/>
            <a:ext cx="1140542" cy="75708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21" name="Google Shape;12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4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“PowerLytics”</a:t>
            </a:r>
            <a:endParaRPr/>
          </a:p>
        </p:txBody>
      </p:sp>
      <p:sp>
        <p:nvSpPr>
          <p:cNvPr id="123" name="Google Shape;123;p4"/>
          <p:cNvSpPr txBox="1"/>
          <p:nvPr/>
        </p:nvSpPr>
        <p:spPr>
          <a:xfrm>
            <a:off x="0" y="1384304"/>
            <a:ext cx="1219199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 General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4" name="Google Shape;124;p4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5" name="Google Shape;125;p4"/>
          <p:cNvSpPr txBox="1"/>
          <p:nvPr/>
        </p:nvSpPr>
        <p:spPr>
          <a:xfrm>
            <a:off x="1" y="4082446"/>
            <a:ext cx="1219199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 Específicos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614515" y="2040571"/>
            <a:ext cx="10962967" cy="1575221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 una aplicación web para powerlifting y deportes de fuerza que integre soporte de entrenadores, con el fin de optimizar el registro, seguimiento y mejora del rendimiento de los atletas.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614525" y="4732399"/>
            <a:ext cx="10962900" cy="1706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175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s-CL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Diseñar  una plataforma web que permita registrar entrenamientos con métricas avanzadas como RPE (Percepción del esfuerzo del atleta), volumen (cantidad de series y repeticiones que realiza el atleta).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s-CL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Implementar un sistema de membresías que </a:t>
            </a:r>
            <a:r>
              <a:rPr lang="es-CL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ofrece</a:t>
            </a:r>
            <a:r>
              <a:rPr lang="es-CL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diferentes planes diferenciados por la cantidad de atletas que un coach puede tener a su cargo.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-"/>
            </a:pPr>
            <a:r>
              <a:rPr lang="es-CL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Crear un entorno de trabajo para coaches que les permita gestionar y dar seguimiento a sus atletas dentro de la aplicación.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32" name="Google Shape;13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5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“PowerLytics”</a:t>
            </a:r>
            <a:endParaRPr/>
          </a:p>
        </p:txBody>
      </p:sp>
      <p:sp>
        <p:nvSpPr>
          <p:cNvPr id="134" name="Google Shape;134;p5"/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Alcances y limitaciones del proyecto</a:t>
            </a:r>
            <a:endParaRPr/>
          </a:p>
        </p:txBody>
      </p:sp>
      <p:cxnSp>
        <p:nvCxnSpPr>
          <p:cNvPr id="135" name="Google Shape;135;p5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6" name="Google Shape;136;p5"/>
          <p:cNvSpPr txBox="1"/>
          <p:nvPr/>
        </p:nvSpPr>
        <p:spPr>
          <a:xfrm>
            <a:off x="1244900" y="3059025"/>
            <a:ext cx="37329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Registro de entrenamientos de powerlifting: ejercicios, cargas, repeticiones y sensaciones.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Sistema para que el coach planifique bloques de entrenamiento y los asigne a sus atletas.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Visualización de los registros del atleta por parte del coach para ajustar o actualizar los bloques.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Gestión básica de usuarios: creación de cuentas, </a:t>
            </a: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invitación</a:t>
            </a: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 coach a atleta, acceso a rutinas.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6109725" y="3059025"/>
            <a:ext cx="3732900" cy="27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incluye mensajes dentro de la plataforma ni comunicación en tiempo real entre atleta y coach.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permite cargar ni analizar videos de técnica.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contará con una app móvil nativa (</a:t>
            </a: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sólo</a:t>
            </a: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versión web).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s-CL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Acceso a internet Obligatorio.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1694325" y="2489625"/>
            <a:ext cx="1456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Alcances: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8810625" y="2903300"/>
            <a:ext cx="339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5"/>
          <p:cNvSpPr txBox="1"/>
          <p:nvPr/>
        </p:nvSpPr>
        <p:spPr>
          <a:xfrm>
            <a:off x="6526800" y="2489625"/>
            <a:ext cx="2045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Limitaciones: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45" name="Google Shape;14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6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PowerLytics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47" name="Google Shape;147;p6"/>
          <p:cNvSpPr txBox="1"/>
          <p:nvPr/>
        </p:nvSpPr>
        <p:spPr>
          <a:xfrm>
            <a:off x="0" y="844830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Metodología de trabajo para el desarrollo del proyecto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8" name="Google Shape;148;p6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49" name="Google Shape;149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625" y="2106274"/>
            <a:ext cx="6068775" cy="404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6"/>
          <p:cNvSpPr txBox="1"/>
          <p:nvPr/>
        </p:nvSpPr>
        <p:spPr>
          <a:xfrm>
            <a:off x="7347150" y="3004350"/>
            <a:ext cx="4293600" cy="22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¿Por qué utilizamos Scrum?</a:t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s-CL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Permite adaptarse rápidamente a cambios en los requerimientos.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s-CL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Mejora la comunicación y coordinación del equipo.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s-CL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Asegura entregas frecuentes y valor incremental.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s-CL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Reduce riesgos al detectar problemas temprano.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s-CL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Ayuda a priorizar lo más importante del proyecto.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55" name="Google Shape;155;g3af7adb90eb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3af7adb90eb_0_5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“PowerLytics”</a:t>
            </a:r>
            <a:endParaRPr/>
          </a:p>
        </p:txBody>
      </p:sp>
      <p:sp>
        <p:nvSpPr>
          <p:cNvPr id="157" name="Google Shape;157;g3af7adb90eb_0_5"/>
          <p:cNvSpPr txBox="1"/>
          <p:nvPr/>
        </p:nvSpPr>
        <p:spPr>
          <a:xfrm>
            <a:off x="0" y="844830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Cronograma para el desarrollo del proyecto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8" name="Google Shape;158;g3af7adb90eb_0_5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9" name="Google Shape;159;g3af7adb90eb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112" y="1433375"/>
            <a:ext cx="11195775" cy="542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64" name="Google Shape;16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8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PowerLytics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66" name="Google Shape;166;p8"/>
          <p:cNvSpPr txBox="1"/>
          <p:nvPr/>
        </p:nvSpPr>
        <p:spPr>
          <a:xfrm>
            <a:off x="0" y="738255"/>
            <a:ext cx="12192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Arquitectura del software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8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68" name="Google Shape;168;p8" title="CAPA DE PRESENTACION (CLIENTE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9663" y="1497575"/>
            <a:ext cx="5152676" cy="515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73" name="Google Shape;17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9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PowerLytics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75" name="Google Shape;175;p9"/>
          <p:cNvSpPr txBox="1"/>
          <p:nvPr/>
        </p:nvSpPr>
        <p:spPr>
          <a:xfrm>
            <a:off x="0" y="814505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Modelo de datos</a:t>
            </a:r>
            <a:endParaRPr/>
          </a:p>
        </p:txBody>
      </p:sp>
      <p:cxnSp>
        <p:nvCxnSpPr>
          <p:cNvPr id="176" name="Google Shape;176;p9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77" name="Google Shape;177;p9" title="Diagramas_PowerLytics-MER .drawi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2112" y="1461000"/>
            <a:ext cx="7627800" cy="5320800"/>
          </a:xfrm>
          <a:prstGeom prst="roundRect">
            <a:avLst>
              <a:gd fmla="val 2307" name="adj"/>
            </a:avLst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2023-10-28T21:12:11Z</dcterms:created>
  <dc:creator>Gerardo Galan Cruz</dc:creator>
</cp:coreProperties>
</file>